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C92D-FB87-16B2-DC91-BE1149327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DAE68-FA56-72C6-14A7-BAC8D24C7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A9FE-CB37-9B99-3F5F-E3DA7F90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B9D34-B6D5-4FF3-4526-BA84F246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8D674-94E0-4D3D-0F24-F3FD714D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96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4AB-3112-AF54-5B37-FC181109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0234E-854D-58F8-ED3D-B62C33684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6222-9FAF-4383-84CB-A3442C14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FC4F-8956-736B-F623-33E5B8F8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E283C-2326-9392-6514-7A7264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59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5F75A-9F8E-CC95-98CB-59607C850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B42E6-2E96-3A9B-4A97-E8B59F1EF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2A12-1AB8-3432-4767-595F118B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1C169-E892-9DB2-59FB-33946478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5B28-B575-F1A9-5C83-FD8D766D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49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59FF-58AB-5E83-522B-70D0FAD9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645E-1225-A314-6876-695DF38E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F10C5-42A4-C33B-06E7-1CE42079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E1FD-D5EC-BC70-8787-D678473E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47ED2-4E61-13AE-38E4-55D2953F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2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13F6-D45D-8D3E-6A63-A00D35FB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BC76-49C4-9F8A-FBA4-33108B63D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FFE8C-769E-0D3E-4821-30EB4F58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BBAB-9E9F-99AD-AC93-5BD7007C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4FA1-04D6-B71C-481C-B693E5CD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924C-CE72-D380-F1EE-CA9EBB3B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D732-DC20-D308-5654-B2E46FB9A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BE830-320B-0036-1F1B-2A425881D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03C5C-7939-70E4-8975-801781EE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D963C-6BE3-C08D-F313-FF9C91D0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1E189-B276-550D-B099-F4E01AB2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4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E9A-988F-44B0-D018-2AFB45CB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87532-70CB-EBED-16F3-13392995D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0C48C-5F54-6D61-475E-728534034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0DD9D-09EA-86D6-191F-60F3BBC85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28972-A0D0-EBFC-133C-91748A366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999F3D-9BAF-4886-5EAA-DA9F6366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FA61C-B587-7575-912F-72F585BB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CB19D-A67E-8E3F-1335-CC090B9F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97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55A0-694D-6C71-904B-CE99C51C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0F6BC-7C25-7522-C52D-005080C2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3EE8E-6023-149E-1178-49CF8B56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772E7-A8DA-7FBF-7872-3EA6DABA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65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4423B-B826-048C-7139-A0C2741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FB0B5-809C-3F61-C766-C46547E5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7DA9D-9962-6344-E27D-0BD574D1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50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B363-E000-340C-7C0D-B5A27673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F87D-6AD0-BF2B-0546-4D8D5524E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F396B-2F75-FB24-2A7C-59A195F21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FC6EB-C275-D58F-345E-FF2068E2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75366-147E-6476-2262-85E5B821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7C186-64C5-C2D5-676D-BEB68487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60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B0A7-75CE-F793-1ADD-27A7C2EE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71224-C576-E1D3-EABA-FE4D2ABD5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5E7C9-AFD2-9156-9F95-B3BAE121F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6CD44-6E78-7C9B-E3BC-EE8F0314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6A6C5-9AC6-F0B9-C14C-5677DB09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43035-86F6-D4B8-7B3E-3675D02D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77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A86EF-5104-7FFF-8FF8-DCE81F00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11687-5795-FE32-97D5-036BE7FC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888DB-89D3-EB2F-A40E-B4118D585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F4702-DF4C-4C94-904B-77B70327373B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FF71A-E164-971E-4EA9-9455D397F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979C9-0F48-2581-BC05-5E9CFFAC4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4CF91-6FDE-4D07-9626-6EB05995FB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8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C09893-99D3-7807-03F9-0E023B15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1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6A792-3F70-A0FB-4585-FA84F9FB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3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2313A-AE02-3260-9EC9-82E640DC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2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3666F-2EF5-6F1E-F545-61D55E3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E7E09-A426-7455-F161-1BD97D62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68CD6-9852-5192-3504-F8A133A7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C822E-916C-8406-7557-B4D9E0C0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5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09222-377B-C119-EAA9-75EDEF75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9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9E61F-79B1-944C-FE44-ACE7E020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SHREYAS KOTABAGI</dc:creator>
  <cp:lastModifiedBy>SHREYAS KOTABAGI</cp:lastModifiedBy>
  <cp:revision>1</cp:revision>
  <dcterms:created xsi:type="dcterms:W3CDTF">2026-02-07T10:18:33Z</dcterms:created>
  <dcterms:modified xsi:type="dcterms:W3CDTF">2026-02-07T10:28:58Z</dcterms:modified>
</cp:coreProperties>
</file>